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embeddedFontLst>
    <p:embeddedFont>
      <p:font typeface="Book Antiqua" panose="020406020503050303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ntury" panose="02040604050505020304" pitchFamily="18" charset="0"/>
      <p:regular r:id="rId19"/>
    </p:embeddedFont>
    <p:embeddedFont>
      <p:font typeface="Varsity Regular" panose="020B06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52B2-32D7-4564-8290-A95E5AF1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99CDC-EA8E-436A-964F-FA82BD831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4CC86-8581-4DB0-8594-A3D9E047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2BA39-6488-410D-B997-0A9B52AF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08025-CDE2-4164-84A2-2B08EBFE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DA5E-6622-44F5-AC00-7BFBF954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35F44-90C9-4741-8407-AE10B9402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472A0-C8CC-40CC-83C1-4E7B0BDD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A75B2-AEBD-4E42-AAE5-65916349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84247-0137-4F0C-B0B0-D07EDEA3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2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25B02-E9A2-4740-88D4-840283AD1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CC6D7-0E63-41A2-BE17-6078DF6DE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6428B-D917-4D6E-9582-888D1737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48BFB-8AC4-4D37-A094-3392C1A2B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81F1-82BD-4768-8FC6-37274D67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3793-C5AA-456C-B61F-420063DD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02AA-1929-45D3-AB33-C43A393EB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6E1CB-E823-4C2B-9C29-CBA2934D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398DE-0A09-4D59-B236-1A83EC74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28FB1-1295-446C-AD23-A6D619DD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9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61AD-2B9E-4072-8C64-C0F4D917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A093B-F657-4EED-A44F-4110CC613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5111B-171B-47C9-BDCF-110AD912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536F0-077A-4516-BF7A-8DF07E77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3AD66-EE4C-4E8B-82F1-6A7B46D6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8590-9D97-4396-BABA-977F4B33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83E4F-62A3-4E79-9E63-2592FC471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636AB-D10A-409A-9D08-24EF5C0ED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99AD9-5CC6-4086-A67D-FF51F58B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9050C-EC5E-4DCD-A64F-E1E6E97C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72D22-FE6F-4E0F-8442-B30CA1C5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7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9C41-DBB3-483D-BA99-F49217EA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CFF7D-0147-4432-909D-F0C04D4FF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B9949-9643-422C-B7CD-3C49950E5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7680F-14C4-4675-A215-0487C115A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832AC-A291-44FA-A4E9-532F967F9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2B7F8-6893-411C-94BA-0880E0B5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3582-2AC6-41DA-B6ED-3C691537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044B17-D878-45C4-A7FE-933FDD92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8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20CE-BC64-4FB5-A1BF-6EE60729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259F3-CB1D-4708-819B-28AC9BD0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8D2A4-378A-48B7-A406-DA3A58B4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633BE-CE96-4681-8C35-9ACFBDBF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E6508-29E2-46D0-9ADF-BC106FEC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DA244-7AC8-4872-8277-6CC3B840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CDDBE-F582-43B9-B78E-3AF1B45B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7962-C5A7-42FE-8B4B-E8AE06CF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9204-CD71-4058-9DE6-466DD763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03B98-257F-46CA-B56D-EF471E4CA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505B-3A42-4495-A984-1DB4613D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F6FE4-3EE6-4F75-A8F6-D2AE52E0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78023-F6A5-4310-992F-9AB4D920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D4242-DCB5-466D-9277-7DBC221B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21992F-C818-4D2D-9BDB-20BFD5FF0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D6D30-DCE9-415A-832A-68533A2C5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36590-1197-40E5-AFFE-22540AD8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28B63-7A7B-4D64-A9BA-3EB0DAB0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1F530-4265-4AA9-9132-B7302D7D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0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0557B5-62A1-428C-AB7C-2EBC8C74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E907A-8F75-4D1F-97A8-B4EC6304A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6F854-0236-4C09-8F2B-5D9F38821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DD33E-9E10-4127-9D60-A13C3ED53EFC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E60F-8111-4EC5-A78A-6B908B5E3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67E41-6901-4483-99D9-2E4B5AA99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8D556-C5CB-4DE3-9111-D45373C4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microsoft.com/office/2007/relationships/hdphoto" Target="../media/hdphoto1.wdp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m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hillie phanatic">
            <a:extLst>
              <a:ext uri="{FF2B5EF4-FFF2-40B4-BE49-F238E27FC236}">
                <a16:creationId xmlns:a16="http://schemas.microsoft.com/office/drawing/2014/main" id="{2B478645-FC9C-4B77-8EBE-D6F668186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r="10348" b="13510"/>
          <a:stretch/>
        </p:blipFill>
        <p:spPr bwMode="auto">
          <a:xfrm>
            <a:off x="-419100" y="46039"/>
            <a:ext cx="12611100" cy="68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938B52-8B5D-43C6-9FC1-10CEC89B2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571500"/>
            <a:ext cx="6638925" cy="2412206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rannboll F PERSONAL USE ONLY" panose="02000000000000000000" pitchFamily="2" charset="0"/>
              </a:rPr>
              <a:t>Take Me Out </a:t>
            </a:r>
            <a:br>
              <a:rPr lang="en-US" sz="6600" dirty="0">
                <a:solidFill>
                  <a:schemeClr val="bg1"/>
                </a:solidFill>
                <a:latin typeface="Brannboll F PERSONAL USE ONLY" panose="02000000000000000000" pitchFamily="2" charset="0"/>
              </a:rPr>
            </a:br>
            <a:r>
              <a:rPr lang="en-US" sz="6600" dirty="0">
                <a:solidFill>
                  <a:schemeClr val="bg1"/>
                </a:solidFill>
                <a:latin typeface="Brannboll F PERSONAL USE ONLY" panose="02000000000000000000" pitchFamily="2" charset="0"/>
              </a:rPr>
              <a:t>to the Ball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D216E-9C0F-4EF3-B1B9-061B02BF1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50" y="2983706"/>
            <a:ext cx="447675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entury" panose="02040604050505020304" pitchFamily="18" charset="0"/>
              </a:rPr>
              <a:t>and partner song,</a:t>
            </a:r>
          </a:p>
          <a:p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Which Ball Game?</a:t>
            </a:r>
          </a:p>
        </p:txBody>
      </p:sp>
    </p:spTree>
    <p:extLst>
      <p:ext uri="{BB962C8B-B14F-4D97-AF65-F5344CB8AC3E}">
        <p14:creationId xmlns:p14="http://schemas.microsoft.com/office/powerpoint/2010/main" val="24519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aseball field background">
            <a:extLst>
              <a:ext uri="{FF2B5EF4-FFF2-40B4-BE49-F238E27FC236}">
                <a16:creationId xmlns:a16="http://schemas.microsoft.com/office/drawing/2014/main" id="{699D73B2-2CFD-4BD8-942D-451F61E8C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12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38F6-DA7B-41CD-B162-06B01444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" y="1220226"/>
            <a:ext cx="11039475" cy="5767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Take me out to the ball game.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Take me out with the crowd.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Buy me some peanuts and Cracker Jack.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I don’t care if I never get back.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Let me root, root, root for the home team;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If they don’t win it’s a shame.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For it’s one, two, three strikes, you’re out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at the old Ball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5F050-A3C7-42E0-B6AC-A1EB91487C22}"/>
              </a:ext>
            </a:extLst>
          </p:cNvPr>
          <p:cNvSpPr txBox="1"/>
          <p:nvPr/>
        </p:nvSpPr>
        <p:spPr>
          <a:xfrm>
            <a:off x="438150" y="246608"/>
            <a:ext cx="5171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rannboll F PERSONAL USE ONLY" panose="02000000000000000000" pitchFamily="2" charset="0"/>
              </a:rPr>
              <a:t>Take Me Out to the Ball Game</a:t>
            </a:r>
          </a:p>
        </p:txBody>
      </p:sp>
      <p:pic>
        <p:nvPicPr>
          <p:cNvPr id="2" name="02 Which Ball Game-">
            <a:hlinkClick r:id="" action="ppaction://media"/>
            <a:extLst>
              <a:ext uri="{FF2B5EF4-FFF2-40B4-BE49-F238E27FC236}">
                <a16:creationId xmlns:a16="http://schemas.microsoft.com/office/drawing/2014/main" id="{31A5535E-95EE-4EC0-B88F-D2EFE8B30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0750" y="335795"/>
            <a:ext cx="406400" cy="406400"/>
          </a:xfrm>
          <a:prstGeom prst="rect">
            <a:avLst/>
          </a:prstGeom>
        </p:spPr>
      </p:pic>
      <p:pic>
        <p:nvPicPr>
          <p:cNvPr id="5" name="14 Which Ball Game PT">
            <a:hlinkClick r:id="" action="ppaction://media"/>
            <a:extLst>
              <a:ext uri="{FF2B5EF4-FFF2-40B4-BE49-F238E27FC236}">
                <a16:creationId xmlns:a16="http://schemas.microsoft.com/office/drawing/2014/main" id="{5423715A-C53B-4B1F-ABA2-A7EA925B72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0750" y="884946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59904-F62F-4960-9F48-95A6D2B69A66}"/>
              </a:ext>
            </a:extLst>
          </p:cNvPr>
          <p:cNvSpPr txBox="1"/>
          <p:nvPr/>
        </p:nvSpPr>
        <p:spPr>
          <a:xfrm>
            <a:off x="9658758" y="361428"/>
            <a:ext cx="142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" panose="02040604050505020304" pitchFamily="18" charset="0"/>
              </a:rPr>
              <a:t>Vocal Track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7692B-23E1-4B54-BEF8-294EB2FA4AD9}"/>
              </a:ext>
            </a:extLst>
          </p:cNvPr>
          <p:cNvSpPr txBox="1"/>
          <p:nvPr/>
        </p:nvSpPr>
        <p:spPr>
          <a:xfrm>
            <a:off x="10070537" y="92201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entury" panose="02040604050505020304" pitchFamily="18" charset="0"/>
              </a:rPr>
              <a:t>Accomp</a:t>
            </a:r>
            <a:endParaRPr lang="en-US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6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ootball field background">
            <a:extLst>
              <a:ext uri="{FF2B5EF4-FFF2-40B4-BE49-F238E27FC236}">
                <a16:creationId xmlns:a16="http://schemas.microsoft.com/office/drawing/2014/main" id="{A15D1220-C0E0-4808-A0A3-2F201C70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749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38F6-DA7B-41CD-B162-06B01444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212056"/>
            <a:ext cx="11615737" cy="5767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Oh… how… I love a football game.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I… like… to yell with the crowd.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Watch as they knock that team on their back.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Rushing the quarterback; * it’s a sack!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Pass… it… into the end zone; a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Kick through the goal post and we’ve won the game.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*One, two, *three, four, *downs to go at the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Century" panose="02040604050505020304" pitchFamily="18" charset="0"/>
              </a:rPr>
              <a:t>Football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4D4E7-5035-487A-B3EA-0BFC17EB88B6}"/>
              </a:ext>
            </a:extLst>
          </p:cNvPr>
          <p:cNvSpPr txBox="1"/>
          <p:nvPr/>
        </p:nvSpPr>
        <p:spPr>
          <a:xfrm>
            <a:off x="438150" y="246608"/>
            <a:ext cx="3663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arsity Regular" panose="00000400000000000000" pitchFamily="2" charset="0"/>
              </a:rPr>
              <a:t>Which Ball Game?</a:t>
            </a:r>
          </a:p>
        </p:txBody>
      </p:sp>
    </p:spTree>
    <p:extLst>
      <p:ext uri="{BB962C8B-B14F-4D97-AF65-F5344CB8AC3E}">
        <p14:creationId xmlns:p14="http://schemas.microsoft.com/office/powerpoint/2010/main" val="9808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seball vs football">
            <a:extLst>
              <a:ext uri="{FF2B5EF4-FFF2-40B4-BE49-F238E27FC236}">
                <a16:creationId xmlns:a16="http://schemas.microsoft.com/office/drawing/2014/main" id="{C3E51400-F8E2-427B-BF4C-EC77DFD29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225" b="12628"/>
          <a:stretch/>
        </p:blipFill>
        <p:spPr bwMode="auto">
          <a:xfrm>
            <a:off x="19" y="9"/>
            <a:ext cx="12191981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385390-D7A7-44C6-955A-2F779E070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776800"/>
            <a:ext cx="5176837" cy="5644320"/>
          </a:xfrm>
          <a:noFill/>
          <a:effectLst>
            <a:softEdge rad="31750"/>
          </a:effectLst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Take me out to the ball game.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Take me out with the crowd.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Buy me some peanuts and Cracker Jack.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I don’t care if I never get back.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Let me root, root, root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for the home team;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If they don’t win it’s a shame.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For it’s one, two, three strikes, you’re out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Book Antiqua" panose="02040602050305030304" pitchFamily="18" charset="0"/>
              </a:rPr>
              <a:t>at the old Ball Game!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8FF6C2-0CC4-41AF-B245-4F07CC2FB75A}"/>
              </a:ext>
            </a:extLst>
          </p:cNvPr>
          <p:cNvSpPr txBox="1">
            <a:spLocks/>
          </p:cNvSpPr>
          <p:nvPr/>
        </p:nvSpPr>
        <p:spPr>
          <a:xfrm>
            <a:off x="6748462" y="776800"/>
            <a:ext cx="5176837" cy="5644320"/>
          </a:xfrm>
          <a:prstGeom prst="rect">
            <a:avLst/>
          </a:prstGeom>
          <a:noFill/>
          <a:effectLst>
            <a:softEdge rad="31750"/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Oh, how I love a football game.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I like to yell with the crowd.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Watch as they knock that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team on their back.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Rushing the quarterback: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it’s a sack!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Pass it into the end zone; 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kick through the goal post and we’ve won the game.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One, two, three, four,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downs to go at the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Book Antiqua" panose="02040602050305030304" pitchFamily="18" charset="0"/>
              </a:rPr>
              <a:t>football game!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99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3583890B1C524C9DACC192EEC53E52" ma:contentTypeVersion="15" ma:contentTypeDescription="Create a new document." ma:contentTypeScope="" ma:versionID="065d472ed5192ddb0d161271e1a2547b">
  <xsd:schema xmlns:xsd="http://www.w3.org/2001/XMLSchema" xmlns:xs="http://www.w3.org/2001/XMLSchema" xmlns:p="http://schemas.microsoft.com/office/2006/metadata/properties" xmlns:ns1="http://schemas.microsoft.com/sharepoint/v3" xmlns:ns3="6114958a-21e4-4387-9517-6a95dd5039f3" xmlns:ns4="f5bcedf4-198b-4516-8862-81be6fbb1018" targetNamespace="http://schemas.microsoft.com/office/2006/metadata/properties" ma:root="true" ma:fieldsID="5595c6f632a56f42dc1357a5282f85f8" ns1:_="" ns3:_="" ns4:_="">
    <xsd:import namespace="http://schemas.microsoft.com/sharepoint/v3"/>
    <xsd:import namespace="6114958a-21e4-4387-9517-6a95dd5039f3"/>
    <xsd:import namespace="f5bcedf4-198b-4516-8862-81be6fbb101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4958a-21e4-4387-9517-6a95dd5039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bcedf4-198b-4516-8862-81be6fbb1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5D7486-EAAF-4F38-A729-A07467F0DC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DFD1FD-B547-4244-9C77-522CD54DF3EB}">
  <ds:schemaRefs>
    <ds:schemaRef ds:uri="http://purl.org/dc/terms/"/>
    <ds:schemaRef ds:uri="6114958a-21e4-4387-9517-6a95dd5039f3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f5bcedf4-198b-4516-8862-81be6fbb101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0E750C4-745D-446B-8BCE-2FD5D2FDD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114958a-21e4-4387-9517-6a95dd5039f3"/>
    <ds:schemaRef ds:uri="f5bcedf4-198b-4516-8862-81be6fbb10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317</Words>
  <Application>Microsoft Office PowerPoint</Application>
  <PresentationFormat>Widescreen</PresentationFormat>
  <Paragraphs>43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Calibri</vt:lpstr>
      <vt:lpstr>Century</vt:lpstr>
      <vt:lpstr>Calibri Light</vt:lpstr>
      <vt:lpstr>Arial</vt:lpstr>
      <vt:lpstr>Brannboll F PERSONAL USE ONLY</vt:lpstr>
      <vt:lpstr>Varsity Regular</vt:lpstr>
      <vt:lpstr>Book Antiqua</vt:lpstr>
      <vt:lpstr>Office Theme</vt:lpstr>
      <vt:lpstr>Take Me Out  to the Ball Game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Me Out  to the Ball Game</dc:title>
  <dc:creator>QUINN, CHRISTINA</dc:creator>
  <cp:lastModifiedBy>RAYNOR, ANDREA</cp:lastModifiedBy>
  <cp:revision>9</cp:revision>
  <dcterms:created xsi:type="dcterms:W3CDTF">2019-10-01T12:34:49Z</dcterms:created>
  <dcterms:modified xsi:type="dcterms:W3CDTF">2020-02-04T16:47:04Z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0x0101007E3583890B1C524C9DACC192EEC53E52</vt:lpwstr>
  </property>
</Properties>
</file>